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BF58-D58A-417A-890E-54D01A67D8AE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484B-040A-4E3A-9697-BC9F7EE0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484B-040A-4E3A-9697-BC9F7EE0E3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1733C9D-53C7-4BC5-8257-49F95165946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C6975EF-F9C1-4F55-8AF8-7C6436FAEFD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rg.com/products/anti-gravity-treadmills/m320-f320/health-wellness/" TargetMode="External"/><Relationship Id="rId2" Type="http://schemas.openxmlformats.org/officeDocument/2006/relationships/hyperlink" Target="http://www.fisioelite.it/eng/treadmill_antigravitazional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erg.com/who-we-are" TargetMode="External"/><Relationship Id="rId5" Type="http://schemas.openxmlformats.org/officeDocument/2006/relationships/hyperlink" Target="http://finishlinept.com/services/alterg-anti-gravity-treadmill/" TargetMode="External"/><Relationship Id="rId4" Type="http://schemas.openxmlformats.org/officeDocument/2006/relationships/hyperlink" Target="http://www.alterg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isioelite.it/eng/treadmill_antigravitazionale.php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examiner.com/article/can-runners-train-through-pain-with-the-alterg-anti-gravity-treadmill-video" TargetMode="External"/><Relationship Id="rId4" Type="http://schemas.openxmlformats.org/officeDocument/2006/relationships/hyperlink" Target="http://www.alterg.com/products/anti-gravity-treadmills/m320-f320/health-wellnes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gangans.wordpress.com/page/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crunchbase.com/company/alter-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1470025"/>
          </a:xfrm>
        </p:spPr>
        <p:txBody>
          <a:bodyPr>
            <a:noAutofit/>
          </a:bodyPr>
          <a:lstStyle/>
          <a:p>
            <a:pPr algn="ctr"/>
            <a:r>
              <a:rPr lang="en-US" sz="5100" dirty="0" smtClean="0">
                <a:latin typeface="Baskerville Old Face" panose="02020602080505020303" pitchFamily="18" charset="0"/>
              </a:rPr>
              <a:t>	Running on a Cloud</a:t>
            </a:r>
            <a:endParaRPr lang="en-US" sz="51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057400"/>
            <a:ext cx="6096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Alter-G Antigravity Treadmill</a:t>
            </a:r>
            <a:endParaRPr lang="en-US" sz="32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241964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Kendall Dorsey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ITS 1015-112913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Problems </a:t>
            </a:r>
            <a:r>
              <a:rPr lang="en-US" sz="4000" dirty="0" smtClean="0">
                <a:latin typeface="Baskerville Old Face" panose="02020602080505020303" pitchFamily="18" charset="0"/>
              </a:rPr>
              <a:t>in Physical Rehabilitation Post Injury.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askerville Old Face" panose="02020602080505020303" pitchFamily="18" charset="0"/>
              </a:rPr>
              <a:t>Patients return to daily activities to soon (Mainly kids 12-18)</a:t>
            </a: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Rehab for most injuries takes 6-9 months</a:t>
            </a: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Business/</a:t>
            </a:r>
            <a:r>
              <a:rPr lang="en-US" sz="2000" dirty="0" smtClean="0">
                <a:latin typeface="Baskerville Old Face" panose="02020602080505020303" pitchFamily="18" charset="0"/>
              </a:rPr>
              <a:t>sports teams lose time and money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Advanced Technology is very expensive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4103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22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798025" cy="34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Baskerville Old Face" panose="02020602080505020303" pitchFamily="18" charset="0"/>
              </a:rPr>
              <a:t>Alter-G Providing Solutions</a:t>
            </a:r>
            <a:endParaRPr lang="en-US" sz="44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askerville Old Face" panose="02020602080505020303" pitchFamily="18" charset="0"/>
              </a:rPr>
              <a:t>Reduces </a:t>
            </a:r>
            <a:r>
              <a:rPr lang="en-US" sz="2000" dirty="0" smtClean="0">
                <a:latin typeface="Baskerville Old Face" panose="02020602080505020303" pitchFamily="18" charset="0"/>
              </a:rPr>
              <a:t>gravity in increments between 20%-100%</a:t>
            </a: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Provides a safe way for intensive work out</a:t>
            </a: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Improves strength, and mobility</a:t>
            </a: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Trains without stress and pain to joints and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6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Feature of The Alter-G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>
                <a:latin typeface="Baskerville Old Face" panose="02020602080505020303" pitchFamily="18" charset="0"/>
              </a:rPr>
              <a:t>Quick and easy, zip spandex shorts in airtight bubble, set weight and go</a:t>
            </a:r>
          </a:p>
          <a:p>
            <a:endParaRPr lang="en-US" sz="1900" dirty="0" smtClean="0">
              <a:latin typeface="Baskerville Old Face" panose="02020602080505020303" pitchFamily="18" charset="0"/>
            </a:endParaRPr>
          </a:p>
          <a:p>
            <a:r>
              <a:rPr lang="en-US" sz="1900" dirty="0" smtClean="0">
                <a:latin typeface="Baskerville Old Face" panose="02020602080505020303" pitchFamily="18" charset="0"/>
              </a:rPr>
              <a:t>Efficient way to run </a:t>
            </a:r>
            <a:r>
              <a:rPr lang="en-US" sz="1900" dirty="0" smtClean="0">
                <a:latin typeface="Baskerville Old Face" panose="02020602080505020303" pitchFamily="18" charset="0"/>
              </a:rPr>
              <a:t>and maintain stability </a:t>
            </a:r>
            <a:endParaRPr lang="en-US" sz="1900" dirty="0" smtClean="0">
              <a:latin typeface="Baskerville Old Face" panose="02020602080505020303" pitchFamily="18" charset="0"/>
            </a:endParaRPr>
          </a:p>
          <a:p>
            <a:endParaRPr lang="en-US" sz="1900" dirty="0" smtClean="0">
              <a:latin typeface="Baskerville Old Face" panose="02020602080505020303" pitchFamily="18" charset="0"/>
            </a:endParaRPr>
          </a:p>
          <a:p>
            <a:r>
              <a:rPr lang="en-US" sz="1900" dirty="0" smtClean="0">
                <a:latin typeface="Baskerville Old Face" panose="02020602080505020303" pitchFamily="18" charset="0"/>
              </a:rPr>
              <a:t>Very </a:t>
            </a:r>
            <a:r>
              <a:rPr lang="en-US" sz="1900" dirty="0" smtClean="0">
                <a:latin typeface="Baskerville Old Face" panose="02020602080505020303" pitchFamily="18" charset="0"/>
              </a:rPr>
              <a:t>secure while exercising </a:t>
            </a:r>
            <a:r>
              <a:rPr lang="en-US" sz="1900" dirty="0" smtClean="0">
                <a:latin typeface="Baskerville Old Face" panose="02020602080505020303" pitchFamily="18" charset="0"/>
              </a:rPr>
              <a:t>within machine</a:t>
            </a:r>
            <a:endParaRPr lang="en-US" sz="1900" dirty="0" smtClean="0">
              <a:latin typeface="Baskerville Old Face" panose="02020602080505020303" pitchFamily="18" charset="0"/>
            </a:endParaRPr>
          </a:p>
          <a:p>
            <a:endParaRPr lang="en-US" sz="1900" dirty="0" smtClean="0">
              <a:latin typeface="Baskerville Old Face" panose="02020602080505020303" pitchFamily="18" charset="0"/>
            </a:endParaRPr>
          </a:p>
          <a:p>
            <a:r>
              <a:rPr lang="en-US" sz="1900" dirty="0" smtClean="0">
                <a:latin typeface="Baskerville Old Face" panose="02020602080505020303" pitchFamily="18" charset="0"/>
              </a:rPr>
              <a:t>Great work out in only 15 min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3434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744378" cy="26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Alter-G Tech Specs.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>
                <a:latin typeface="Baskerville Old Face" panose="02020602080505020303" pitchFamily="18" charset="0"/>
              </a:rPr>
              <a:t>Hardware.</a:t>
            </a:r>
            <a:endParaRPr lang="en-US" cap="none" dirty="0">
              <a:latin typeface="Baskerville Old Face" panose="020206020805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2819400" y="1524000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S</a:t>
            </a:r>
            <a:r>
              <a:rPr lang="en-US" cap="none" dirty="0" smtClean="0">
                <a:latin typeface="Baskerville Old Face" panose="02020602080505020303" pitchFamily="18" charset="0"/>
              </a:rPr>
              <a:t>oftware                       Network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2438400" cy="3941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askerville Old Face" panose="02020602080505020303" pitchFamily="18" charset="0"/>
              </a:rPr>
              <a:t>NASA Air Pressure Controller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Alter-G Treadmill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Weight, Motion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etc</a:t>
            </a:r>
            <a:r>
              <a:rPr lang="en-US" sz="2000" dirty="0" smtClean="0">
                <a:latin typeface="Baskerville Old Face" panose="02020602080505020303" pitchFamily="18" charset="0"/>
              </a:rPr>
              <a:t> Sensors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Interactive Screen Monitor.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IBM PC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971800" y="2348345"/>
            <a:ext cx="1984375" cy="39417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Alter-G Software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Windows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362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skerville Old Face" panose="02020602080505020303" pitchFamily="18" charset="0"/>
              </a:rPr>
              <a:t>Wireless Network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skerville Old Face" panose="02020602080505020303" pitchFamily="18" charset="0"/>
              </a:rPr>
              <a:t>Switch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skerville Old Face" panose="02020602080505020303" pitchFamily="18" charset="0"/>
              </a:rPr>
              <a:t>Router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796146" cy="286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5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Alter-G Treadmill is a new improved technology to reduce recovery time</a:t>
            </a: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Provides a safer work out method</a:t>
            </a: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Improves Strength and Mobility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Trains with less stress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Works Cited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FISIOELITE Therapies for Motor Rehabilitation. FISIOELITE Inc. 11 March 2014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www.fisioelite.it/eng/treadmill_antigravitazionale.php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 G. 2014 Alter G, Inc. 11 March 2014.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www.alterg.com/products/anti-gravity-treadmills/m320-f320/health-wellness\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 G. 2014 Alter G, Inc. 11 March 2014.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://www.alterg.com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 Line Physical Therapy. Finish Line. 11 March 2014.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://finishlinept.com/services/alterg-anti-gravity-treadmill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 G. 2014 Alter G, Inc. 11 March 2014.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www.alterg.com/who-we-are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942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References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925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500848"/>
            <a:ext cx="586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FISIOELITE Therapies for Motor Rehabilitation. FISIOELITE Inc. 11 March 2014.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www.fisioelite.it/eng/treadmill_antigravitazionale.php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The Muscle Clinic. Muscle Clinic Inv. 11 March 2014</a:t>
            </a:r>
            <a:r>
              <a:rPr lang="en-US" sz="1400" dirty="0"/>
              <a:t>. </a:t>
            </a:r>
            <a:r>
              <a:rPr lang="en-US" sz="1400" dirty="0" smtClean="0"/>
              <a:t>&lt;http</a:t>
            </a:r>
            <a:r>
              <a:rPr lang="en-US" sz="1400" dirty="0"/>
              <a:t>://www.themuscleclinic.ie</a:t>
            </a:r>
            <a:r>
              <a:rPr lang="en-US" sz="1400" dirty="0" smtClean="0"/>
              <a:t>/&gt;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 G. 2014 Alter G, Inc. 11 March 2014.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http://www.alterg.com/products/anti-gravity-treadmills/m320-f320/health-wellness\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Examiner. 2006-2014 Clarity Digital </a:t>
            </a:r>
            <a:r>
              <a:rPr lang="en-US" sz="1400" dirty="0" smtClean="0"/>
              <a:t>Group. 11 March 2014</a:t>
            </a:r>
            <a:r>
              <a:rPr lang="en-US" sz="1400" dirty="0"/>
              <a:t>.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www.examiner.com/article/can-runners-train-through-pain-with-the-alterg-anti-gravity-treadmill-video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0" y="3923903"/>
            <a:ext cx="658709" cy="9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2" y="5183967"/>
            <a:ext cx="1118863" cy="100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" y="2438400"/>
            <a:ext cx="1494299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0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References Continued…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71600"/>
            <a:ext cx="857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371600"/>
            <a:ext cx="5715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Baskerville Old Face" panose="02020602080505020303" pitchFamily="18" charset="0"/>
              </a:rPr>
              <a:t>Egan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Gans</a:t>
            </a:r>
            <a:r>
              <a:rPr lang="en-US" sz="1800" dirty="0" smtClean="0">
                <a:latin typeface="Baskerville Old Face" panose="02020602080505020303" pitchFamily="18" charset="0"/>
              </a:rPr>
              <a:t>. Egan D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Gans</a:t>
            </a:r>
            <a:r>
              <a:rPr lang="en-US" sz="1800" dirty="0" smtClean="0">
                <a:latin typeface="Baskerville Old Face" panose="02020602080505020303" pitchFamily="18" charset="0"/>
              </a:rPr>
              <a:t>. 11 March 2014</a:t>
            </a:r>
            <a:r>
              <a:rPr lang="en-US" sz="1800" dirty="0">
                <a:latin typeface="Baskerville Old Face" panose="02020602080505020303" pitchFamily="18" charset="0"/>
              </a:rPr>
              <a:t>. </a:t>
            </a:r>
            <a:r>
              <a:rPr lang="en-US" sz="1800" dirty="0" smtClean="0">
                <a:latin typeface="Baskerville Old Face" panose="02020602080505020303" pitchFamily="18" charset="0"/>
                <a:hlinkClick r:id="rId3"/>
              </a:rPr>
              <a:t>http</a:t>
            </a:r>
            <a:r>
              <a:rPr lang="en-US" sz="1800" dirty="0">
                <a:latin typeface="Baskerville Old Face" panose="02020602080505020303" pitchFamily="18" charset="0"/>
                <a:hlinkClick r:id="rId3"/>
              </a:rPr>
              <a:t>://egangans.wordpress.com/page/2</a:t>
            </a:r>
            <a:r>
              <a:rPr lang="en-US" sz="1800" dirty="0" smtClean="0">
                <a:latin typeface="Baskerville Old Face" panose="02020602080505020303" pitchFamily="18" charset="0"/>
                <a:hlinkClick r:id="rId3"/>
              </a:rPr>
              <a:t>/</a:t>
            </a:r>
            <a:endParaRPr lang="en-US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askerville Old Face" panose="02020602080505020303" pitchFamily="18" charset="0"/>
              </a:rPr>
              <a:t>Alter G. 2014 Alter G, Inc. 11 March 2014</a:t>
            </a:r>
            <a:r>
              <a:rPr lang="en-US" sz="1800" dirty="0">
                <a:latin typeface="Baskerville Old Face" panose="02020602080505020303" pitchFamily="18" charset="0"/>
              </a:rPr>
              <a:t>. </a:t>
            </a:r>
            <a:r>
              <a:rPr lang="en-US" sz="1800" dirty="0" smtClean="0">
                <a:latin typeface="Baskerville Old Face" panose="02020602080505020303" pitchFamily="18" charset="0"/>
                <a:hlinkClick r:id="rId4"/>
              </a:rPr>
              <a:t>http</a:t>
            </a:r>
            <a:r>
              <a:rPr lang="en-US" sz="1800" dirty="0">
                <a:latin typeface="Baskerville Old Face" panose="02020602080505020303" pitchFamily="18" charset="0"/>
                <a:hlinkClick r:id="rId4"/>
              </a:rPr>
              <a:t>://</a:t>
            </a:r>
            <a:r>
              <a:rPr lang="en-US" sz="1800" dirty="0" smtClean="0">
                <a:latin typeface="Baskerville Old Face" panose="02020602080505020303" pitchFamily="18" charset="0"/>
                <a:hlinkClick r:id="rId4"/>
              </a:rPr>
              <a:t>www.crunchbase.com/company/alter-g</a:t>
            </a:r>
            <a:endParaRPr lang="en-US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971800"/>
            <a:ext cx="1695245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6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491</TotalTime>
  <Words>361</Words>
  <Application>Microsoft Office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 Running on a Cloud</vt:lpstr>
      <vt:lpstr>Problems in Physical Rehabilitation Post Injury.</vt:lpstr>
      <vt:lpstr>Alter-G Providing Solutions</vt:lpstr>
      <vt:lpstr>Feature of The Alter-G</vt:lpstr>
      <vt:lpstr>Alter-G Tech Specs.</vt:lpstr>
      <vt:lpstr>Summary </vt:lpstr>
      <vt:lpstr>Works Cited</vt:lpstr>
      <vt:lpstr>Picture References</vt:lpstr>
      <vt:lpstr>Pic References Continued…</vt:lpstr>
    </vt:vector>
  </TitlesOfParts>
  <Company>Cadwalader, Wickersham &amp; Taft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kdorsey</dc:creator>
  <cp:lastModifiedBy>kdorsey</cp:lastModifiedBy>
  <cp:revision>24</cp:revision>
  <dcterms:created xsi:type="dcterms:W3CDTF">2014-03-03T22:03:14Z</dcterms:created>
  <dcterms:modified xsi:type="dcterms:W3CDTF">2014-03-13T03:03:06Z</dcterms:modified>
</cp:coreProperties>
</file>